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9" r:id="rId7"/>
    <p:sldId id="258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68AD"/>
    <a:srgbClr val="FF007F"/>
    <a:srgbClr val="FF61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28992F-9495-2946-99F4-B51194E94446}" v="2" dt="2025-12-01T18:22:16.2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34" autoAdjust="0"/>
    <p:restoredTop sz="94709"/>
  </p:normalViewPr>
  <p:slideViewPr>
    <p:cSldViewPr snapToGrid="0">
      <p:cViewPr varScale="1">
        <p:scale>
          <a:sx n="78" d="100"/>
          <a:sy n="78" d="100"/>
        </p:scale>
        <p:origin x="105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6A4BF6-09AA-4AED-E330-01815E2CAB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48CAFAF-1E01-8A6B-1363-854B912937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00ECB33-D99D-6C45-26E6-A4DF0CC4A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BB2B8-4FAD-48AD-9834-40B68FFF2803}" type="datetimeFigureOut">
              <a:rPr lang="pt-BR" smtClean="0"/>
              <a:t>01/12/2025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0AD29BE-A8CA-8389-58E0-FC471D497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8596D29-66A9-6DCB-8BC3-EDE12EBC8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E69C5-16AA-44DC-9FC5-57313197E3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9824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7EAE76-FE33-4383-3151-9420D8A1D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CBEAA30-9AF3-FD01-61D9-E140007986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013E011-8D5D-8EF7-A73D-D873BF560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BB2B8-4FAD-48AD-9834-40B68FFF2803}" type="datetimeFigureOut">
              <a:rPr lang="pt-BR" smtClean="0"/>
              <a:t>01/12/2025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9A65DF2-B8D8-7D83-1501-43C475458D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0A4B134-1923-8642-FCFD-A4A936835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E69C5-16AA-44DC-9FC5-57313197E3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9603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91AFF73-B8B5-E111-E118-DEC6DC5B70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9272D0F-A7E3-69A4-0BF1-789195B49E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FBCD0B2-C204-8388-BD96-45B7520F0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BB2B8-4FAD-48AD-9834-40B68FFF2803}" type="datetimeFigureOut">
              <a:rPr lang="pt-BR" smtClean="0"/>
              <a:t>01/12/2025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F235248-3683-0AE1-FFA8-8B22A7D67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37A55FA-969B-DC89-AD9F-6325EADE7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E69C5-16AA-44DC-9FC5-57313197E3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7558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2F6E00-E668-109C-1DA1-C3535AF07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FCA5FC1-F71C-7A70-05D8-9A82DE7D32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CA31FA2-EE36-58C4-482A-0751E87EC5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BB2B8-4FAD-48AD-9834-40B68FFF2803}" type="datetimeFigureOut">
              <a:rPr lang="pt-BR" smtClean="0"/>
              <a:t>01/12/2025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2377E12-ABFB-A489-3081-835811F42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8520C27-0B22-2A6E-D273-E57E00BF2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E69C5-16AA-44DC-9FC5-57313197E3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6044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99BFB8-C28F-BFD6-D5BE-D514081A4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BE49BE9-DD58-9A6B-225C-B29467A66F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07FE7E5-A893-123A-5A03-4609DE2C7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BB2B8-4FAD-48AD-9834-40B68FFF2803}" type="datetimeFigureOut">
              <a:rPr lang="pt-BR" smtClean="0"/>
              <a:t>01/12/2025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8C08BB4-50FC-C608-A918-424E6155E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045BEE8-501F-267F-5712-A35F28C0C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E69C5-16AA-44DC-9FC5-57313197E3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1516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2B114F-FF4A-7B63-120B-2F0A6679A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B1B101B-38A6-FC7A-97A8-22A41F234C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01CEA13-D853-12C7-5105-8D8401E72B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B03F067-7003-60DD-FF12-9690331FB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BB2B8-4FAD-48AD-9834-40B68FFF2803}" type="datetimeFigureOut">
              <a:rPr lang="pt-BR" smtClean="0"/>
              <a:t>01/12/2025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5ED2A3A-A314-4846-09B8-03E951D17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E4D7EC9-D432-2A7E-8BA6-CED89BF34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E69C5-16AA-44DC-9FC5-57313197E3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289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A9A608-9A1B-2785-6686-DA98A892B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3788352-687C-9986-AE63-F02BECBA0C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C6CC751-D6EA-8645-E55C-881E8D2123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4DCAE1BC-965B-12E5-3C9F-B4158C2CC8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F75ECE5C-0630-E824-8D58-14401E4231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C37C0273-8B51-1C43-2CE1-463D32401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BB2B8-4FAD-48AD-9834-40B68FFF2803}" type="datetimeFigureOut">
              <a:rPr lang="pt-BR" smtClean="0"/>
              <a:t>01/12/2025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F30B9C24-4DE0-04F3-9415-EFC898A83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7767E5A-AB5E-A7A8-7797-562CE99DE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E69C5-16AA-44DC-9FC5-57313197E3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1695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486616-403A-85D7-3708-AAD2A3974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2C38D5F-8D75-D879-4191-FD043C252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BB2B8-4FAD-48AD-9834-40B68FFF2803}" type="datetimeFigureOut">
              <a:rPr lang="pt-BR" smtClean="0"/>
              <a:t>01/12/2025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37FB69C-E57C-1763-18B6-10D7F9798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C3DDACEB-1F0C-05FC-13DD-A1EBEA2F6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E69C5-16AA-44DC-9FC5-57313197E3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8446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CCB7EB82-916C-E602-2CCA-E52BF060D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BB2B8-4FAD-48AD-9834-40B68FFF2803}" type="datetimeFigureOut">
              <a:rPr lang="pt-BR" smtClean="0"/>
              <a:t>01/12/2025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34992739-4AAA-3737-A33A-5A90994E1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BC2D94E-BDC5-D755-41A2-1C1BE2942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E69C5-16AA-44DC-9FC5-57313197E3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4759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D060CD-64D6-23F1-2834-CD8D931F5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97B93F3-3539-BF6E-97BC-15A6579C65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09C8740-9773-54B9-E5B6-8BAABDE357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7F97BC5-D6E2-5AAB-B4FA-34717D718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BB2B8-4FAD-48AD-9834-40B68FFF2803}" type="datetimeFigureOut">
              <a:rPr lang="pt-BR" smtClean="0"/>
              <a:t>01/12/2025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6B76D50-E136-4951-FF51-F0C3BFB1C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1492AE2-62DB-2D95-F9D5-6A3FF2D67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E69C5-16AA-44DC-9FC5-57313197E3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2624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CDA3A6-EFF6-E5F3-82E2-019B8CF1E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89EDA42-77DE-3576-2B4B-66EA3DD668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16A2228-4672-B344-282C-254B01D52A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447F196-77AA-3662-8460-318D76A09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BB2B8-4FAD-48AD-9834-40B68FFF2803}" type="datetimeFigureOut">
              <a:rPr lang="pt-BR" smtClean="0"/>
              <a:t>01/12/2025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EC0B5A3-65B0-359D-A056-3DBDA5918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E3F91A5-E51C-F184-B128-B888C5136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E69C5-16AA-44DC-9FC5-57313197E3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1064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D1A9A265-07F2-F38B-7AB3-165F6C785A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0D421B3-5B87-C673-BC8A-B1B7ECC8D5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429D875-5847-137A-575B-4B60119167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5BB2B8-4FAD-48AD-9834-40B68FFF2803}" type="datetimeFigureOut">
              <a:rPr lang="pt-BR" smtClean="0"/>
              <a:t>01/12/2025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F1E2416-6E29-756D-F7EA-6E5101C0FB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1DFD937-AE43-3A6D-C00F-809C4DA5E4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4E69C5-16AA-44DC-9FC5-57313197E3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347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AD5D8D4B-500F-AB29-C313-BEBB46C4A430}"/>
              </a:ext>
            </a:extLst>
          </p:cNvPr>
          <p:cNvSpPr txBox="1"/>
          <p:nvPr/>
        </p:nvSpPr>
        <p:spPr>
          <a:xfrm>
            <a:off x="1125414" y="2745321"/>
            <a:ext cx="476374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6000" b="1" dirty="0"/>
              <a:t>Tema da aula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C822F8B5-F0AA-17F8-25B0-7E971EEE15AA}"/>
              </a:ext>
            </a:extLst>
          </p:cNvPr>
          <p:cNvSpPr txBox="1"/>
          <p:nvPr/>
        </p:nvSpPr>
        <p:spPr>
          <a:xfrm>
            <a:off x="1195753" y="3648834"/>
            <a:ext cx="43754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600" dirty="0">
                <a:solidFill>
                  <a:srgbClr val="0268AD"/>
                </a:solidFill>
              </a:rPr>
              <a:t>Nome do palestrante</a:t>
            </a:r>
          </a:p>
        </p:txBody>
      </p:sp>
    </p:spTree>
    <p:extLst>
      <p:ext uri="{BB962C8B-B14F-4D97-AF65-F5344CB8AC3E}">
        <p14:creationId xmlns:p14="http://schemas.microsoft.com/office/powerpoint/2010/main" val="18830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31B87AA3-3B41-422C-B2A9-A0BA189F8CAD}"/>
              </a:ext>
            </a:extLst>
          </p:cNvPr>
          <p:cNvSpPr txBox="1"/>
          <p:nvPr/>
        </p:nvSpPr>
        <p:spPr>
          <a:xfrm>
            <a:off x="820614" y="837864"/>
            <a:ext cx="78612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/>
              <a:t>Conflitos de interesse</a:t>
            </a:r>
          </a:p>
        </p:txBody>
      </p:sp>
    </p:spTree>
    <p:extLst>
      <p:ext uri="{BB962C8B-B14F-4D97-AF65-F5344CB8AC3E}">
        <p14:creationId xmlns:p14="http://schemas.microsoft.com/office/powerpoint/2010/main" val="1666772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F5A1282-E76A-3C5D-3ECA-8D72CF7A3C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1192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86444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88B0D9ED9357A4F9E2FC3441896706C" ma:contentTypeVersion="14" ma:contentTypeDescription="Crie um novo documento." ma:contentTypeScope="" ma:versionID="2d4be58e6c7b12a3ecb069dece42f076">
  <xsd:schema xmlns:xsd="http://www.w3.org/2001/XMLSchema" xmlns:xs="http://www.w3.org/2001/XMLSchema" xmlns:p="http://schemas.microsoft.com/office/2006/metadata/properties" xmlns:ns2="10bbbc2f-3447-4487-a4a9-6d86901fcb00" xmlns:ns3="39d22115-47c8-46f1-984e-b1c30aaab545" targetNamespace="http://schemas.microsoft.com/office/2006/metadata/properties" ma:root="true" ma:fieldsID="229ab65035e99c415a1da37447612b9b" ns2:_="" ns3:_="">
    <xsd:import namespace="10bbbc2f-3447-4487-a4a9-6d86901fcb00"/>
    <xsd:import namespace="39d22115-47c8-46f1-984e-b1c30aaab545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bbbc2f-3447-4487-a4a9-6d86901fcb00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Marcações de imagem" ma:readOnly="false" ma:fieldId="{5cf76f15-5ced-4ddc-b409-7134ff3c332f}" ma:taxonomyMulti="true" ma:sspId="7ae16047-ece8-4c8b-bfe9-bb7c2a4ab95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d22115-47c8-46f1-984e-b1c30aaab545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238d2242-b1c1-481a-87de-f240ca4b75cc}" ma:internalName="TaxCatchAll" ma:showField="CatchAllData" ma:web="39d22115-47c8-46f1-984e-b1c30aaab54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0bbbc2f-3447-4487-a4a9-6d86901fcb00">
      <Terms xmlns="http://schemas.microsoft.com/office/infopath/2007/PartnerControls"/>
    </lcf76f155ced4ddcb4097134ff3c332f>
    <TaxCatchAll xmlns="39d22115-47c8-46f1-984e-b1c30aaab545" xsi:nil="true"/>
  </documentManagement>
</p:properties>
</file>

<file path=customXml/itemProps1.xml><?xml version="1.0" encoding="utf-8"?>
<ds:datastoreItem xmlns:ds="http://schemas.openxmlformats.org/officeDocument/2006/customXml" ds:itemID="{8AAC5F74-C301-4EAD-B5D2-2A0BF7AC6134}"/>
</file>

<file path=customXml/itemProps2.xml><?xml version="1.0" encoding="utf-8"?>
<ds:datastoreItem xmlns:ds="http://schemas.openxmlformats.org/officeDocument/2006/customXml" ds:itemID="{BDB51931-14BC-40BA-B803-BA0C998C9AB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44F3E11-FD4A-439A-BC68-FF94155A1881}">
  <ds:schemaRefs>
    <ds:schemaRef ds:uri="http://schemas.microsoft.com/office/infopath/2007/PartnerControls"/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http://www.w3.org/XML/1998/namespace"/>
    <ds:schemaRef ds:uri="9d1c639e-95cd-49b9-9ff8-8e1a38969a89"/>
    <ds:schemaRef ds:uri="http://schemas.openxmlformats.org/package/2006/metadata/core-properties"/>
    <ds:schemaRef ds:uri="2beefe02-085c-43b5-b450-8dd8ef424530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9</Words>
  <Application>Microsoft Office PowerPoint</Application>
  <PresentationFormat>Widescreen</PresentationFormat>
  <Paragraphs>3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Visana</dc:creator>
  <cp:lastModifiedBy>Equipe Visana</cp:lastModifiedBy>
  <cp:revision>11</cp:revision>
  <dcterms:created xsi:type="dcterms:W3CDTF">2024-04-10T17:50:06Z</dcterms:created>
  <dcterms:modified xsi:type="dcterms:W3CDTF">2025-12-01T22:05:01Z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0x010100D88B0D9ED9357A4F9E2FC3441896706C</vt:lpwstr>
  </property>
  <property fmtid="{D5CDD505-2E9C-101B-9397-08002B2CF9AE}" pid="3" name="Order">
    <vt:r8>9049800</vt:r8>
  </property>
  <property fmtid="{D5CDD505-2E9C-101B-9397-08002B2CF9AE}" pid="4" name="_ExtendedDescription">
    <vt:lpwstr/>
  </property>
  <property fmtid="{D5CDD505-2E9C-101B-9397-08002B2CF9AE}" pid="5" name="TriggerFlowInfo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ComplianceAssetId">
    <vt:lpwstr/>
  </property>
  <property fmtid="{D5CDD505-2E9C-101B-9397-08002B2CF9AE}" pid="9" name="MediaServiceImageTags">
    <vt:lpwstr/>
  </property>
</Properties>
</file>