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8AD"/>
    <a:srgbClr val="FF007F"/>
    <a:srgbClr val="FF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4A8DC-3B27-0841-9055-4AE52D522E72}" v="6" dt="2025-11-28T13:19:39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2" autoAdjust="0"/>
    <p:restoredTop sz="94694"/>
  </p:normalViewPr>
  <p:slideViewPr>
    <p:cSldViewPr snapToGrid="0">
      <p:cViewPr varScale="1">
        <p:scale>
          <a:sx n="78" d="100"/>
          <a:sy n="78" d="100"/>
        </p:scale>
        <p:origin x="10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A4BF6-09AA-4AED-E330-01815E2CA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8CAFAF-1E01-8A6B-1363-854B91293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0ECB33-D99D-6C45-26E6-A4DF0CC4A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AD29BE-A8CA-8389-58E0-FC471D49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596D29-66A9-6DCB-8BC3-EDE12EBC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82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EAE76-FE33-4383-3151-9420D8A1D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BEAA30-9AF3-FD01-61D9-E14000798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13E011-8D5D-8EF7-A73D-D873BF56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A65DF2-B8D8-7D83-1501-43C47545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A4B134-1923-8642-FCFD-A4A93683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60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1AFF73-B8B5-E111-E118-DEC6DC5B7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272D0F-A7E3-69A4-0BF1-789195B49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BCD0B2-C204-8388-BD96-45B7520F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235248-3683-0AE1-FFA8-8B22A7D6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7A55FA-969B-DC89-AD9F-6325EADE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55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F6E00-E668-109C-1DA1-C3535AF07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5FC1-F71C-7A70-05D8-9A82DE7D3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A31FA2-EE36-58C4-482A-0751E87E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377E12-ABFB-A489-3081-835811F42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520C27-0B22-2A6E-D273-E57E00BF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04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99BFB8-C28F-BFD6-D5BE-D514081A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E49BE9-DD58-9A6B-225C-B29467A66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7FE7E5-A893-123A-5A03-4609DE2C7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C08BB4-50FC-C608-A918-424E6155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45BEE8-501F-267F-5712-A35F28C0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51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B114F-FF4A-7B63-120B-2F0A6679A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1B101B-38A6-FC7A-97A8-22A41F234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1CEA13-D853-12C7-5105-8D8401E72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03F067-7003-60DD-FF12-9690331F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ED2A3A-A314-4846-09B8-03E951D17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4D7EC9-D432-2A7E-8BA6-CED89BF3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8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9A608-9A1B-2785-6686-DA98A892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3788352-687C-9986-AE63-F02BECBA0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6CC751-D6EA-8645-E55C-881E8D212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DCAE1BC-965B-12E5-3C9F-B4158C2CC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5ECE5C-0630-E824-8D58-14401E423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37C0273-8B51-1C43-2CE1-463D3240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30B9C24-4DE0-04F3-9415-EFC898A8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7767E5A-AB5E-A7A8-7797-562CE99D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69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86616-403A-85D7-3708-AAD2A3974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C38D5F-8D75-D879-4191-FD043C25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37FB69C-E57C-1763-18B6-10D7F979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DDACEB-1F0C-05FC-13DD-A1EBEA2F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44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CB7EB82-916C-E602-2CCA-E52BF060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4992739-4AAA-3737-A33A-5A90994E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BC2D94E-BDC5-D755-41A2-1C1BE294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75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060CD-64D6-23F1-2834-CD8D931F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7B93F3-3539-BF6E-97BC-15A6579C6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9C8740-9773-54B9-E5B6-8BAABDE35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F97BC5-D6E2-5AAB-B4FA-34717D71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6B76D50-E136-4951-FF51-F0C3BFB1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492AE2-62DB-2D95-F9D5-6A3FF2D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62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DA3A6-EFF6-E5F3-82E2-019B8CF1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89EDA42-77DE-3576-2B4B-66EA3DD66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6A2228-4672-B344-282C-254B01D52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47F196-77AA-3662-8460-318D76A09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C0B5A3-65B0-359D-A056-3DBDA591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3F91A5-E51C-F184-B128-B888C513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06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1A9A265-07F2-F38B-7AB3-165F6C785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D421B3-5B87-C673-BC8A-B1B7ECC8D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29D875-5847-137A-575B-4B6011916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1E2416-6E29-756D-F7EA-6E5101C0F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DFD937-AE43-3A6D-C00F-809C4DA5E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4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D5D8D4B-500F-AB29-C313-BEBB46C4A430}"/>
              </a:ext>
            </a:extLst>
          </p:cNvPr>
          <p:cNvSpPr txBox="1"/>
          <p:nvPr/>
        </p:nvSpPr>
        <p:spPr>
          <a:xfrm>
            <a:off x="1125414" y="2745321"/>
            <a:ext cx="47637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/>
              <a:t>Tema da aula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822F8B5-F0AA-17F8-25B0-7E971EEE15AA}"/>
              </a:ext>
            </a:extLst>
          </p:cNvPr>
          <p:cNvSpPr txBox="1"/>
          <p:nvPr/>
        </p:nvSpPr>
        <p:spPr>
          <a:xfrm>
            <a:off x="1195753" y="3648834"/>
            <a:ext cx="4375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>
                <a:solidFill>
                  <a:srgbClr val="0268AD"/>
                </a:solidFill>
              </a:rPr>
              <a:t>Nome do palestrante</a:t>
            </a:r>
          </a:p>
        </p:txBody>
      </p:sp>
    </p:spTree>
    <p:extLst>
      <p:ext uri="{BB962C8B-B14F-4D97-AF65-F5344CB8AC3E}">
        <p14:creationId xmlns:p14="http://schemas.microsoft.com/office/powerpoint/2010/main" val="1883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09ADFA-4F2B-D282-4412-7874171646A1}"/>
              </a:ext>
            </a:extLst>
          </p:cNvPr>
          <p:cNvSpPr txBox="1"/>
          <p:nvPr/>
        </p:nvSpPr>
        <p:spPr>
          <a:xfrm>
            <a:off x="820614" y="837864"/>
            <a:ext cx="786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Conflitos de interesse</a:t>
            </a:r>
          </a:p>
        </p:txBody>
      </p:sp>
    </p:spTree>
    <p:extLst>
      <p:ext uri="{BB962C8B-B14F-4D97-AF65-F5344CB8AC3E}">
        <p14:creationId xmlns:p14="http://schemas.microsoft.com/office/powerpoint/2010/main" val="16667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53A389-43A4-8AE2-E380-9FA4604E4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420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6444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bbbc2f-3447-4487-a4a9-6d86901fcb00">
      <Terms xmlns="http://schemas.microsoft.com/office/infopath/2007/PartnerControls"/>
    </lcf76f155ced4ddcb4097134ff3c332f>
    <TaxCatchAll xmlns="39d22115-47c8-46f1-984e-b1c30aaab5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2d4be58e6c7b12a3ecb069dece42f076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229ab65035e99c415a1da37447612b9b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4F3E11-FD4A-439A-BC68-FF94155A1881}">
  <ds:schemaRefs>
    <ds:schemaRef ds:uri="2beefe02-085c-43b5-b450-8dd8ef424530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9d1c639e-95cd-49b9-9ff8-8e1a38969a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DB51931-14BC-40BA-B803-BA0C998C9A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622A5C-19F1-4966-8310-6D99D9293116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Visana</dc:creator>
  <cp:lastModifiedBy>Equipe Visana</cp:lastModifiedBy>
  <cp:revision>11</cp:revision>
  <dcterms:created xsi:type="dcterms:W3CDTF">2024-04-10T17:50:06Z</dcterms:created>
  <dcterms:modified xsi:type="dcterms:W3CDTF">2025-12-01T22:05:27Z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0x010100D88B0D9ED9357A4F9E2FC3441896706C</vt:lpwstr>
  </property>
  <property fmtid="{D5CDD505-2E9C-101B-9397-08002B2CF9AE}" pid="3" name="Order">
    <vt:r8>9049800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